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B57870C-DEC5-4238-901D-0653543CB9B4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5FF230-F764-4553-8902-7BD69E25684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7600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ED1FBE5-48F3-4E56-B4ED-6025472BBE8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6852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6BEA3DE-D6DA-4649-B9DB-31AF449BBBE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5287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B6C9A4-AC4A-4EF0-ACA3-0CA0EA4728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4523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0795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A37197-73CA-4A17-B5C1-1115F11BB44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7268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17BD74-89C1-4BB6-8341-4993F392130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7392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EC3B90-08F6-4751-8F02-8297950B2EB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7953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7502D0-A3FD-449A-90C7-0AA8276AE01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458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0E480F-8106-4915-B892-B5DA91A8862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9989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3B9ACD-F736-4F70-AF95-7E51F75DBD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07413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6CD091-0A6D-4ACC-BE4C-41AD1391F0B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1289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Hark, the glad sound! </a:t>
            </a:r>
            <a:r>
              <a:rPr lang="en-GB" dirty="0"/>
              <a:t>the Saviour comes,</a:t>
            </a:r>
            <a:endParaRPr lang="en-NZ" dirty="0"/>
          </a:p>
          <a:p>
            <a:r>
              <a:rPr lang="en-GB" dirty="0"/>
              <a:t>		the Saviour promised long!</a:t>
            </a:r>
            <a:endParaRPr lang="en-NZ" dirty="0"/>
          </a:p>
          <a:p>
            <a:r>
              <a:rPr lang="en-GB" dirty="0"/>
              <a:t>	Let </a:t>
            </a:r>
            <a:r>
              <a:rPr lang="en-GB" dirty="0" err="1"/>
              <a:t>ev’ry</a:t>
            </a:r>
            <a:r>
              <a:rPr lang="en-GB" dirty="0"/>
              <a:t> heart prepare a throne,</a:t>
            </a:r>
            <a:endParaRPr lang="en-NZ" dirty="0"/>
          </a:p>
          <a:p>
            <a:r>
              <a:rPr lang="en-GB" dirty="0"/>
              <a:t>		and </a:t>
            </a:r>
            <a:r>
              <a:rPr lang="en-GB" dirty="0" err="1"/>
              <a:t>ev’ry</a:t>
            </a:r>
            <a:r>
              <a:rPr lang="en-GB" dirty="0"/>
              <a:t> voice a song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261]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comes the prisoners to release,</a:t>
            </a:r>
            <a:endParaRPr lang="en-NZ" dirty="0"/>
          </a:p>
          <a:p>
            <a:r>
              <a:rPr lang="en-GB" dirty="0"/>
              <a:t>		in Satan’s bondage held;</a:t>
            </a:r>
            <a:endParaRPr lang="en-NZ" dirty="0"/>
          </a:p>
          <a:p>
            <a:r>
              <a:rPr lang="en-GB" dirty="0"/>
              <a:t>	the gates of brass before him burst,</a:t>
            </a:r>
            <a:endParaRPr lang="en-NZ" dirty="0"/>
          </a:p>
          <a:p>
            <a:r>
              <a:rPr lang="en-GB" dirty="0"/>
              <a:t>		the iron fetters yield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comes the broken heart to bind,</a:t>
            </a:r>
            <a:endParaRPr lang="en-NZ" dirty="0"/>
          </a:p>
          <a:p>
            <a:r>
              <a:rPr lang="en-GB" dirty="0"/>
              <a:t>		the wounded soul to cure,</a:t>
            </a:r>
            <a:endParaRPr lang="en-NZ" dirty="0"/>
          </a:p>
          <a:p>
            <a:r>
              <a:rPr lang="en-GB" dirty="0"/>
              <a:t>	and with the treasures of his grace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to’nrich</a:t>
            </a:r>
            <a:r>
              <a:rPr lang="en-GB" dirty="0"/>
              <a:t> the humble poor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8013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Our glad hosannas, Prince of Peace,</a:t>
            </a:r>
            <a:endParaRPr lang="en-NZ" dirty="0"/>
          </a:p>
          <a:p>
            <a:r>
              <a:rPr lang="en-GB" dirty="0"/>
              <a:t>		your welcome shall proclaim;</a:t>
            </a:r>
            <a:endParaRPr lang="en-NZ" dirty="0"/>
          </a:p>
          <a:p>
            <a:r>
              <a:rPr lang="en-GB" dirty="0"/>
              <a:t>	and </a:t>
            </a:r>
            <a:r>
              <a:rPr lang="en-GB" dirty="0" err="1"/>
              <a:t>heav’n’s</a:t>
            </a:r>
            <a:r>
              <a:rPr lang="en-GB" dirty="0"/>
              <a:t> eternal arches ring</a:t>
            </a:r>
            <a:endParaRPr lang="en-NZ" dirty="0"/>
          </a:p>
          <a:p>
            <a:r>
              <a:rPr lang="en-GB" dirty="0"/>
              <a:t>		with your beloved name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0469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261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Based on Isaiah 61:1–2. Philip </a:t>
            </a:r>
            <a:r>
              <a:rPr lang="en-GB" sz="1000" dirty="0" err="1"/>
              <a:t>Doddridge</a:t>
            </a:r>
            <a:r>
              <a:rPr lang="en-GB" sz="1000" dirty="0"/>
              <a:t>, 1735, alt.</a:t>
            </a:r>
            <a:endParaRPr lang="en-NZ" sz="1000" dirty="0"/>
          </a:p>
          <a:p>
            <a:pPr algn="r"/>
            <a:r>
              <a:rPr lang="en-GB" sz="1000" dirty="0"/>
              <a:t>Tune: Thomas </a:t>
            </a:r>
            <a:r>
              <a:rPr lang="en-GB" sz="1000" dirty="0" err="1"/>
              <a:t>Haweis</a:t>
            </a:r>
            <a:r>
              <a:rPr lang="en-GB" sz="1000" dirty="0"/>
              <a:t>, 1792; adapt. Samuel </a:t>
            </a:r>
            <a:r>
              <a:rPr lang="en-GB" sz="1000" dirty="0" err="1"/>
              <a:t>Webbe</a:t>
            </a:r>
            <a:r>
              <a:rPr lang="en-GB" sz="1000" dirty="0"/>
              <a:t>, 1808; </a:t>
            </a:r>
            <a:r>
              <a:rPr lang="en-GB" sz="1000" dirty="0" err="1"/>
              <a:t>desc</a:t>
            </a:r>
            <a:r>
              <a:rPr lang="en-GB" sz="1000" dirty="0"/>
              <a:t>. Craig S. Lang,</a:t>
            </a:r>
            <a:br>
              <a:rPr lang="en-GB" sz="1000" dirty="0"/>
            </a:br>
            <a:r>
              <a:rPr lang="en-GB" sz="1000" dirty="0"/>
              <a:t>1891–1971, © </a:t>
            </a:r>
            <a:r>
              <a:rPr lang="en-GB" sz="1000" dirty="0" err="1"/>
              <a:t>Novello</a:t>
            </a:r>
            <a:r>
              <a:rPr lang="en-GB" sz="1000" dirty="0"/>
              <a:t> and Co. Ltd. (admin. G. </a:t>
            </a:r>
            <a:r>
              <a:rPr lang="en-GB" sz="1000" dirty="0" err="1"/>
              <a:t>Schirmer</a:t>
            </a:r>
            <a:r>
              <a:rPr lang="en-GB" sz="1000" dirty="0"/>
              <a:t> Australia Pty. Ltd.)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2014-03-02T22:44:31Z</dcterms:created>
  <dcterms:modified xsi:type="dcterms:W3CDTF">2014-03-02T22:45:53Z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